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F5F5F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FFDDCC"/>
          </a:solidFill>
        </a:fill>
      </a:tcStyle>
    </a:wholeTbl>
    <a:band2H>
      <a:tcTxStyle b="def" i="def"/>
      <a:tcStyle>
        <a:tcBdr/>
        <a:fill>
          <a:solidFill>
            <a:srgbClr val="FFEFE7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E2E2E2"/>
          </a:solidFill>
        </a:fill>
      </a:tcStyle>
    </a:wholeTbl>
    <a:band2H>
      <a:tcTxStyle b="def" i="def"/>
      <a:tcStyle>
        <a:tcBdr/>
        <a:fill>
          <a:solidFill>
            <a:srgbClr val="F1F1F1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E6CAD1"/>
          </a:solidFill>
        </a:fill>
      </a:tcStyle>
    </a:wholeTbl>
    <a:band2H>
      <a:tcTxStyle b="def" i="def"/>
      <a:tcStyle>
        <a:tcBdr/>
        <a:fill>
          <a:solidFill>
            <a:srgbClr val="F3E6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CC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5F5F5F"/>
              </a:solidFill>
              <a:prstDash val="solid"/>
              <a:round/>
            </a:ln>
          </a:top>
          <a:bottom>
            <a:ln w="50800" cap="flat">
              <a:solidFill>
                <a:srgbClr val="5F5F5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CC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5F5F5F"/>
              </a:solidFill>
              <a:prstDash val="solid"/>
              <a:round/>
            </a:ln>
          </a:top>
          <a:bottom>
            <a:ln w="50800" cap="flat">
              <a:solidFill>
                <a:srgbClr val="5F5F5F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5F5F5F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5F5F5F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762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5F5F5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762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5F5F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FFFFC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solidFill>
            <a:srgbClr val="FFFFCC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101600" cap="flat">
              <a:solidFill>
                <a:srgbClr val="FFFFCC"/>
              </a:solidFill>
              <a:prstDash val="solid"/>
              <a:round/>
            </a:ln>
          </a:top>
          <a:bottom>
            <a:ln w="254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CC"/>
      </a:tcTxStyle>
      <a:tcStyle>
        <a:tcBdr>
          <a:left>
            <a:ln w="25400" cap="flat">
              <a:solidFill>
                <a:srgbClr val="FFFFCC"/>
              </a:solidFill>
              <a:prstDash val="solid"/>
              <a:round/>
            </a:ln>
          </a:left>
          <a:right>
            <a:ln w="25400" cap="flat">
              <a:solidFill>
                <a:srgbClr val="FFFFCC"/>
              </a:solidFill>
              <a:prstDash val="solid"/>
              <a:round/>
            </a:ln>
          </a:right>
          <a:top>
            <a:ln w="25400" cap="flat">
              <a:solidFill>
                <a:srgbClr val="FFFFCC"/>
              </a:solidFill>
              <a:prstDash val="solid"/>
              <a:round/>
            </a:ln>
          </a:top>
          <a:bottom>
            <a:ln w="50800" cap="flat">
              <a:solidFill>
                <a:srgbClr val="FFFFCC"/>
              </a:solidFill>
              <a:prstDash val="solid"/>
              <a:round/>
            </a:ln>
          </a:bottom>
          <a:insideH>
            <a:ln w="25400" cap="flat">
              <a:solidFill>
                <a:srgbClr val="FFFFCC"/>
              </a:solidFill>
              <a:prstDash val="solid"/>
              <a:round/>
            </a:ln>
          </a:insideH>
          <a:insideV>
            <a:ln w="25400" cap="flat">
              <a:solidFill>
                <a:srgbClr val="FFFFC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3962399" y="1997076"/>
            <a:ext cx="16306801" cy="3200401"/>
            <a:chOff x="0" y="0"/>
            <a:chExt cx="16306799" cy="3200400"/>
          </a:xfrm>
        </p:grpSpPr>
        <p:sp>
          <p:nvSpPr>
            <p:cNvPr id="11" name="Arc 3"/>
            <p:cNvSpPr/>
            <p:nvPr/>
          </p:nvSpPr>
          <p:spPr>
            <a:xfrm>
              <a:off x="10582009" y="0"/>
              <a:ext cx="5724791" cy="320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663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</a:p>
          </p:txBody>
        </p:sp>
        <p:sp>
          <p:nvSpPr>
            <p:cNvPr id="12" name="Arc 4"/>
            <p:cNvSpPr/>
            <p:nvPr/>
          </p:nvSpPr>
          <p:spPr>
            <a:xfrm>
              <a:off x="10435959" y="330199"/>
              <a:ext cx="5724791" cy="254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8944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</a:p>
          </p:txBody>
        </p:sp>
        <p:sp>
          <p:nvSpPr>
            <p:cNvPr id="13" name="Arc 5"/>
            <p:cNvSpPr/>
            <p:nvPr/>
          </p:nvSpPr>
          <p:spPr>
            <a:xfrm>
              <a:off x="10350234" y="771524"/>
              <a:ext cx="5721616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1" y="21600"/>
                  </a:cubicBezTo>
                  <a:lnTo>
                    <a:pt x="1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B75B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</a:p>
          </p:txBody>
        </p:sp>
        <p:sp>
          <p:nvSpPr>
            <p:cNvPr id="14" name="AutoShape 6"/>
            <p:cNvSpPr/>
            <p:nvPr/>
          </p:nvSpPr>
          <p:spPr>
            <a:xfrm>
              <a:off x="0" y="1419225"/>
              <a:ext cx="15836900" cy="330200"/>
            </a:xfrm>
            <a:prstGeom prst="roundRect">
              <a:avLst>
                <a:gd name="adj" fmla="val 49995"/>
              </a:avLst>
            </a:prstGeom>
            <a:gradFill flip="none"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>
                <a:defRPr sz="4800">
                  <a:solidFill>
                    <a:srgbClr val="FFFFCC"/>
                  </a:solidFill>
                </a:defRPr>
              </a:pPr>
            </a:p>
          </p:txBody>
        </p:sp>
      </p:grpSp>
      <p:sp>
        <p:nvSpPr>
          <p:cNvPr id="16" name="Title Text"/>
          <p:cNvSpPr txBox="1"/>
          <p:nvPr>
            <p:ph type="title"/>
          </p:nvPr>
        </p:nvSpPr>
        <p:spPr>
          <a:xfrm>
            <a:off x="4419600" y="4572000"/>
            <a:ext cx="15544800" cy="2286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0"/>
              </a:spcBef>
              <a:buClrTx/>
              <a:buSzTx/>
              <a:buNone/>
            </a:lvl1pPr>
            <a:lvl2pPr>
              <a:spcBef>
                <a:spcPts val="0"/>
              </a:spcBef>
              <a:buClrTx/>
            </a:lvl2pPr>
            <a:lvl3pPr>
              <a:spcBef>
                <a:spcPts val="0"/>
              </a:spcBef>
              <a:buClrTx/>
            </a:lvl3pPr>
            <a:lvl4pPr>
              <a:spcBef>
                <a:spcPts val="0"/>
              </a:spcBef>
              <a:buClrTx/>
            </a:lvl4pPr>
            <a:lvl5pPr>
              <a:spcBef>
                <a:spcPts val="0"/>
              </a:spcBef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97" name="Picture Placeholder 2"/>
          <p:cNvSpPr/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half" idx="1"/>
          </p:nvPr>
        </p:nvSpPr>
        <p:spPr>
          <a:xfrm>
            <a:off x="4419600" y="4114800"/>
            <a:ext cx="15544800" cy="8229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half" idx="1"/>
          </p:nvPr>
        </p:nvSpPr>
        <p:spPr>
          <a:xfrm>
            <a:off x="4419600" y="4114800"/>
            <a:ext cx="15544800" cy="8229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b="1" cap="all" sz="8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900"/>
              </a:spcBef>
              <a:buClrTx/>
              <a:buSzTx/>
              <a:buNone/>
              <a:defRPr sz="4000"/>
            </a:lvl1pPr>
            <a:lvl2pPr marL="0" indent="457200">
              <a:spcBef>
                <a:spcPts val="900"/>
              </a:spcBef>
              <a:buClrTx/>
              <a:buSzTx/>
              <a:buNone/>
              <a:defRPr sz="4000"/>
            </a:lvl2pPr>
            <a:lvl3pPr marL="0" indent="914400">
              <a:spcBef>
                <a:spcPts val="900"/>
              </a:spcBef>
              <a:buClrTx/>
              <a:buSzTx/>
              <a:buNone/>
              <a:defRPr sz="4000"/>
            </a:lvl3pPr>
            <a:lvl4pPr marL="0" indent="1371600">
              <a:spcBef>
                <a:spcPts val="900"/>
              </a:spcBef>
              <a:buClrTx/>
              <a:buSzTx/>
              <a:buNone/>
              <a:defRPr sz="4000"/>
            </a:lvl4pPr>
            <a:lvl5pPr marL="0" indent="1828800">
              <a:spcBef>
                <a:spcPts val="900"/>
              </a:spcBef>
              <a:buClrTx/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4419600" y="4114800"/>
            <a:ext cx="7620000" cy="8229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9" indent="-640079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1100"/>
              </a:spcBef>
              <a:buClrTx/>
              <a:buSzTx/>
              <a:buNone/>
              <a:defRPr b="1" sz="4800"/>
            </a:lvl1pPr>
            <a:lvl2pPr marL="0" indent="457200">
              <a:spcBef>
                <a:spcPts val="1100"/>
              </a:spcBef>
              <a:buClrTx/>
              <a:buSzTx/>
              <a:buNone/>
              <a:defRPr b="1" sz="4800"/>
            </a:lvl2pPr>
            <a:lvl3pPr marL="0" indent="914400">
              <a:spcBef>
                <a:spcPts val="1100"/>
              </a:spcBef>
              <a:buClrTx/>
              <a:buSzTx/>
              <a:buNone/>
              <a:defRPr b="1" sz="4800"/>
            </a:lvl3pPr>
            <a:lvl4pPr marL="0" indent="1371600">
              <a:spcBef>
                <a:spcPts val="1100"/>
              </a:spcBef>
              <a:buClrTx/>
              <a:buSzTx/>
              <a:buNone/>
              <a:defRPr b="1" sz="4800"/>
            </a:lvl4pPr>
            <a:lvl5pPr marL="0" indent="1828800">
              <a:spcBef>
                <a:spcPts val="1100"/>
              </a:spcBef>
              <a:buClrTx/>
              <a:buSz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1100"/>
              </a:spcBef>
              <a:buClrTx/>
              <a:buSzTx/>
              <a:buNone/>
              <a:defRPr b="1" sz="4800"/>
            </a:pP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87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marL="1110342" indent="-653142"/>
            <a:lvl3pPr marL="1524000" indent="-609600"/>
            <a:lvl4pPr marL="2103120" indent="-731520"/>
            <a:lvl5pPr marL="2560320" indent="-73152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600"/>
              </a:spcBef>
              <a:buClrTx/>
              <a:buSzTx/>
              <a:buNone/>
              <a:defRPr sz="2800"/>
            </a:pP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419600" y="762000"/>
            <a:ext cx="15544800" cy="2286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62400" y="3200400"/>
            <a:ext cx="164592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373284" y="12496800"/>
            <a:ext cx="591116" cy="577647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r">
              <a:spcBef>
                <a:spcPts val="1600"/>
              </a:spcBef>
              <a:defRPr sz="28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CC66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1028700" marR="0" indent="-5715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3716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8288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860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7432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2004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576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114800" marR="0" indent="-4572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FFCC66"/>
        </a:buClr>
        <a:buSzPct val="100000"/>
        <a:buFontTx/>
        <a:buChar char="•"/>
        <a:tabLst/>
        <a:defRPr b="0" baseline="0" cap="none" i="0" spc="0" strike="noStrike" sz="6400" u="none">
          <a:solidFill>
            <a:srgbClr val="FFFFCC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rtl="0" latinLnBrk="0">
        <a:lnSpc>
          <a:spcPct val="10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2"/>
          <p:cNvSpPr txBox="1"/>
          <p:nvPr>
            <p:ph type="title"/>
          </p:nvPr>
        </p:nvSpPr>
        <p:spPr>
          <a:xfrm>
            <a:off x="7633758" y="3226792"/>
            <a:ext cx="15659630" cy="7262416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 b="1" sz="16400">
                <a:solidFill>
                  <a:srgbClr val="0629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20000"/>
              <a:t>都歸耶穌 </a:t>
            </a:r>
          </a:p>
          <a:p>
            <a:pPr>
              <a:defRPr b="1" sz="16400">
                <a:solidFill>
                  <a:srgbClr val="06298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All For Jesus</a:t>
            </a:r>
          </a:p>
        </p:txBody>
      </p:sp>
      <p:sp>
        <p:nvSpPr>
          <p:cNvPr id="109" name="S290"/>
          <p:cNvSpPr txBox="1"/>
          <p:nvPr/>
        </p:nvSpPr>
        <p:spPr>
          <a:xfrm>
            <a:off x="3336179" y="2266526"/>
            <a:ext cx="1929776" cy="1529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defRPr b="1" sz="4800">
                <a:solidFill>
                  <a:srgbClr val="FFFFFF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S290</a:t>
            </a:r>
            <a:r>
              <a:rPr sz="8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2"/>
          <p:cNvSpPr txBox="1"/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810511">
              <a:defRPr b="1" sz="4257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1/4</a:t>
            </a:r>
          </a:p>
        </p:txBody>
      </p:sp>
      <p:sp>
        <p:nvSpPr>
          <p:cNvPr id="112" name="Rectangle 3"/>
          <p:cNvSpPr txBox="1"/>
          <p:nvPr>
            <p:ph type="body" idx="1"/>
          </p:nvPr>
        </p:nvSpPr>
        <p:spPr>
          <a:xfrm>
            <a:off x="6545262" y="157956"/>
            <a:ext cx="17533938" cy="12542839"/>
          </a:xfrm>
          <a:prstGeom prst="rect">
            <a:avLst/>
          </a:prstGeom>
        </p:spPr>
        <p:txBody>
          <a:bodyPr anchor="ctr"/>
          <a:lstStyle/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b="1" sz="1053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願我身心才智工夫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b="1" sz="1053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b="1" sz="1053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既從罪中得蒙贖出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b="1" sz="1053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理當完全歸耶穌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t>All for Jesus, all for Jesus!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t>All my being’s ransomed powers: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t>All my thoughts and words and doings, </a:t>
            </a:r>
          </a:p>
          <a:p>
            <a:pPr marL="555498" indent="-555498" algn="ctr" defTabSz="1481327">
              <a:lnSpc>
                <a:spcPct val="90000"/>
              </a:lnSpc>
              <a:spcBef>
                <a:spcPts val="1300"/>
              </a:spcBef>
              <a:buSzTx/>
              <a:buNone/>
              <a:defRPr sz="8100">
                <a:solidFill>
                  <a:srgbClr val="062980"/>
                </a:solidFill>
              </a:defRPr>
            </a:pPr>
            <a:r>
              <a:t>All my days and all my hours.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2"/>
          <p:cNvSpPr txBox="1"/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b="1" sz="4224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Chr</a:t>
            </a:r>
          </a:p>
        </p:txBody>
      </p:sp>
      <p:sp>
        <p:nvSpPr>
          <p:cNvPr id="115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All my days and all my hours;</a:t>
            </a:r>
            <a:br/>
            <a:r>
              <a:t>All for Jesus! All for Jesus!</a:t>
            </a:r>
            <a:br/>
            <a:r>
              <a:t>All my days and all my hours.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2"/>
          <p:cNvSpPr txBox="1"/>
          <p:nvPr/>
        </p:nvSpPr>
        <p:spPr>
          <a:xfrm>
            <a:off x="18372666" y="12794984"/>
            <a:ext cx="5812632" cy="9379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>
            <a:lvl1pPr algn="ctr" defTabSz="1810511">
              <a:defRPr b="1" sz="4257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2/4</a:t>
            </a:r>
          </a:p>
        </p:txBody>
      </p:sp>
      <p:sp>
        <p:nvSpPr>
          <p:cNvPr id="118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願我雙手為主服務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願我雙足跟主行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願我雙目仰望耶穌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願我口舌頌主名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t>Let my hands perform His bidding,</a:t>
            </a:r>
            <a:br/>
            <a:r>
              <a:t>Let my feet run in His ways;</a:t>
            </a:r>
            <a:br/>
            <a:r>
              <a:t>Let my eyes see Jesus only,</a:t>
            </a:r>
            <a:br/>
            <a:r>
              <a:t>Let my lips speak forth His praise.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/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b="1" sz="4224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Chr</a:t>
            </a:r>
          </a:p>
        </p:txBody>
      </p:sp>
      <p:sp>
        <p:nvSpPr>
          <p:cNvPr id="121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Let my lips speak forth His praise.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Let my lips speak forth His praise.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2"/>
          <p:cNvSpPr txBox="1"/>
          <p:nvPr/>
        </p:nvSpPr>
        <p:spPr>
          <a:xfrm>
            <a:off x="18338800" y="12727251"/>
            <a:ext cx="5812632" cy="9379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>
            <a:lvl1pPr algn="ctr" defTabSz="1810511">
              <a:defRPr b="1" sz="4257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3/4</a:t>
            </a:r>
          </a:p>
        </p:txBody>
      </p:sp>
      <p:sp>
        <p:nvSpPr>
          <p:cNvPr id="124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自我定睛仰望耶穌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便看萬事如糞土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每逢想到十架救贖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只願與主永相屬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t>Since my eyes were fixed on Jesus,</a:t>
            </a:r>
            <a:br/>
            <a:r>
              <a:t>I’ve lost sight of all beside;</a:t>
            </a:r>
            <a:br/>
            <a:r>
              <a:t>So enrapt my spirit’s vision,</a:t>
            </a:r>
            <a:br/>
            <a:r>
              <a:t>Looking at the Crucified.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2"/>
          <p:cNvSpPr txBox="1"/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b="1" sz="4224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Chr</a:t>
            </a:r>
          </a:p>
        </p:txBody>
      </p:sp>
      <p:sp>
        <p:nvSpPr>
          <p:cNvPr id="127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Looking at the Crucified.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Looking at the Crucified.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2"/>
          <p:cNvSpPr txBox="1"/>
          <p:nvPr/>
        </p:nvSpPr>
        <p:spPr>
          <a:xfrm>
            <a:off x="18338800" y="12727251"/>
            <a:ext cx="5812632" cy="93794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>
            <a:lvl1pPr algn="ctr" defTabSz="1810511">
              <a:defRPr b="1" sz="4257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4/4</a:t>
            </a:r>
          </a:p>
        </p:txBody>
      </p:sp>
      <p:sp>
        <p:nvSpPr>
          <p:cNvPr id="130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何等希奇何等奧妙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榮耀君王是耶穌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竟以慈愛向我呼召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92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在祂翼下受庇護</a:t>
            </a:r>
          </a:p>
          <a:p>
            <a:pPr marL="576071" indent="-576071" algn="ctr" defTabSz="1536191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400">
                <a:solidFill>
                  <a:srgbClr val="062980"/>
                </a:solidFill>
              </a:defRPr>
            </a:pPr>
            <a:r>
              <a:t>Oh, what wonder! how amazing!</a:t>
            </a:r>
            <a:br/>
            <a:r>
              <a:t>Jesus, glorious King of kings,</a:t>
            </a:r>
            <a:br/>
            <a:r>
              <a:t>Deigns to call me His beloved,</a:t>
            </a:r>
            <a:br/>
            <a:r>
              <a:t>Lets me rest beneath His wings.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2"/>
          <p:cNvSpPr txBox="1"/>
          <p:nvPr>
            <p:ph type="title"/>
          </p:nvPr>
        </p:nvSpPr>
        <p:spPr>
          <a:xfrm>
            <a:off x="18034000" y="12625651"/>
            <a:ext cx="5812632" cy="937949"/>
          </a:xfrm>
          <a:prstGeom prst="rect">
            <a:avLst/>
          </a:prstGeom>
        </p:spPr>
        <p:txBody>
          <a:bodyPr anchor="ctr"/>
          <a:lstStyle>
            <a:lvl1pPr defTabSz="1609344">
              <a:defRPr b="1" sz="4224">
                <a:solidFill>
                  <a:srgbClr val="535353"/>
                </a:solidFill>
                <a:latin typeface="全真楷書"/>
                <a:ea typeface="全真楷書"/>
                <a:cs typeface="全真楷書"/>
                <a:sym typeface="全真楷書"/>
              </a:defRPr>
            </a:lvl1pPr>
          </a:lstStyle>
          <a:p>
            <a:pPr/>
            <a:r>
              <a:t>都歸耶穌 Chr</a:t>
            </a:r>
          </a:p>
        </p:txBody>
      </p:sp>
      <p:sp>
        <p:nvSpPr>
          <p:cNvPr id="133" name="Rectangle 3"/>
          <p:cNvSpPr txBox="1"/>
          <p:nvPr/>
        </p:nvSpPr>
        <p:spPr>
          <a:xfrm>
            <a:off x="6545262" y="157956"/>
            <a:ext cx="17533938" cy="1254283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2075" tIns="92075" rIns="92075" bIns="92075" anchor="ctr">
            <a:normAutofit fontScale="100000" lnSpcReduction="0"/>
          </a:bodyPr>
          <a:lstStyle/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 都歸耶穌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b="1" sz="10790">
                <a:solidFill>
                  <a:srgbClr val="062980"/>
                </a:solidFill>
                <a:latin typeface="全真楷書"/>
                <a:ea typeface="全真楷書"/>
                <a:cs typeface="全真楷書"/>
                <a:sym typeface="全真楷書"/>
              </a:defRPr>
            </a:pPr>
            <a:r>
              <a:t>都歸耶穌我救主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Resting now beneath His wings. </a:t>
            </a:r>
          </a:p>
          <a:p>
            <a:pPr marL="569213" indent="-569213" algn="ctr" defTabSz="1517903">
              <a:lnSpc>
                <a:spcPct val="90000"/>
              </a:lnSpc>
              <a:spcBef>
                <a:spcPts val="1400"/>
              </a:spcBef>
              <a:buClr>
                <a:srgbClr val="FFCC66"/>
              </a:buClr>
              <a:defRPr sz="8300">
                <a:solidFill>
                  <a:srgbClr val="062980"/>
                </a:solidFill>
              </a:defRPr>
            </a:pPr>
            <a:r>
              <a:t>All for Jesus! All for Jesus!</a:t>
            </a:r>
            <a:br/>
            <a:r>
              <a:t>Resting now beneath His wings.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Fireball">
  <a:themeElements>
    <a:clrScheme name="1_Fireball">
      <a:dk1>
        <a:srgbClr val="5F5F5F"/>
      </a:dk1>
      <a:lt1>
        <a:srgbClr val="0000CC"/>
      </a:lt1>
      <a:dk2>
        <a:srgbClr val="A7A7A7"/>
      </a:dk2>
      <a:lt2>
        <a:srgbClr val="535353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0000FF"/>
      </a:hlink>
      <a:folHlink>
        <a:srgbClr val="FF00FF"/>
      </a:folHlink>
    </a:clrScheme>
    <a:fontScheme name="1_Fireb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Fireb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Fireball">
  <a:themeElements>
    <a:clrScheme name="1_Firebal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0000FF"/>
      </a:hlink>
      <a:folHlink>
        <a:srgbClr val="FF00FF"/>
      </a:folHlink>
    </a:clrScheme>
    <a:fontScheme name="1_Firebal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Firebal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F5F5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